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S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2E06BA-D6D8-C2AF-F2C5-1A841977A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E5A1AA-9174-7772-1399-49D23FE89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SV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E183C6-3EAC-E139-3832-5D05058C8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DFEAE1-B678-3ABF-6F8A-2B5D29F17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7B1295-1035-5A4B-31B6-B8E464645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095198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4F867E-C7E5-8337-9F9C-D9A9A5C6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130A81F-ADFD-B203-EC92-AD34E51F8B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85B9F8-6225-2AB2-9250-C86A3FEA7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D069EB-2513-18ED-214C-88259E83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09B26A-0026-DDDC-766B-4C41D30B7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4561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669DF5C-E5CA-05F4-D037-6512DE9B2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7A10B3-C3C1-3E47-592D-728A83398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9B8D7C-0B4D-E2E1-6AB3-14B2089FC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CEF375-040D-1897-514F-F4F1EA335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AFBA9-C8B0-D7AB-47C3-331E7AA7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21294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930D56-076C-E823-5DE8-058075D47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E63B22-D751-21A3-87F0-7B67A6544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AA5D2C-7DCC-EA15-8BBD-D4B310C2C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918181-3764-B8C7-7750-C6D950D59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3E9B10-DB0C-5F22-B3B2-502E6F4F3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92449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697F0C-E1FE-CCA9-B3E9-E93D0C13B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4A3F8D5-6B4C-29BA-026E-FF670166A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282D3-3C0F-60E4-5CC0-FAF5EF0A3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A52831-2A6C-A059-3C87-EB0098861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F16756-8F3C-8CB1-2331-DB82AA80F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557488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DA3A0C-C909-7942-54C4-885FB7337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A311DF-C76A-8DD7-CB7A-74A325A16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9624F3-CB9D-B7BD-EC39-2827E298D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D7046E-72CB-8DA9-044E-859BBC808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33429C-2077-2603-52E7-66C7AB677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2ECF672-73D2-1CE3-17E0-D2CD7D4B6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70965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DC267F-76B7-E9F2-A650-6F7DFEBA4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3A404A-74E7-E04E-6DEA-DF66973F7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1883FEC-3526-F36F-76E9-FA07F16E2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8A0AFB2-63D4-1952-8EC0-C8E69211CC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4FBED79-885A-B940-997A-48D497C461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6E5B41E-70A7-2418-6EFD-6622DABF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21CF793-3641-E185-9953-0C35DE72B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53C8F4B-EB1A-03AE-0E2D-7A9A433A1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04359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0C178F-E8FC-7C8E-F498-281B8C8C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BC93D47-AEE9-3BD6-47D7-FD86724E2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A17869C-8388-4E68-332C-5330A968B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E0A97D4-66B9-7ADA-4688-747E4EDCC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674196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A0DB371-4FF5-EC23-0DAE-710DCB03F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C93C53-284D-2D79-D7CB-2B5C1AA1C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A911DDC-7320-41EF-A129-92F7856F1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33932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CDA3C-AAE2-BF7F-9123-678730E3A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126601-D6EC-4D95-A64D-01C8E8B48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09F029-A967-3A48-44A1-A587E5C61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D3071F-6DAE-B2BF-A96B-B0000D761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92476F-3284-987B-6C72-EDBF84B6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44265EF-D65F-0009-ACFB-62653CF7F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08770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176203-B6FE-5E31-C8BE-41F5D6D84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5710822-FCED-CD9F-6151-DD096B6C40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SV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FDE151-822D-EE98-2610-AB6CA22A21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98E968-43D7-4017-C32B-E6FC4ACAC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07EC78-B2D0-DD4C-831B-A14EDFACF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CAC509-656C-CCEF-4FDC-E9DF17F56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0507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07EA75-10FF-BE90-0987-78AC2A1F2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208B45-32A1-C4F7-C0D4-6FA442318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06076B-A187-9ECE-AC2D-84D78524A4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0E524-C8B2-42CE-9425-060C6152D511}" type="datetimeFigureOut">
              <a:rPr lang="es-SV" smtClean="0"/>
              <a:t>20/12/2022</a:t>
            </a:fld>
            <a:endParaRPr lang="es-SV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9CB679-2902-2466-4BA5-C5A4914055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SV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CAEB6A-D7EA-35E1-0CE3-85040F6EFA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41BF4-4D69-4135-B2E2-1732C883D112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31464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S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uánto obtuvo de nota cada ministerio en transparencia? - Diario El Mundo">
            <a:extLst>
              <a:ext uri="{FF2B5EF4-FFF2-40B4-BE49-F238E27FC236}">
                <a16:creationId xmlns:a16="http://schemas.microsoft.com/office/drawing/2014/main" id="{ECF629B0-2798-BD77-C29F-6D37445DE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5055" y="1294471"/>
            <a:ext cx="9675707" cy="556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5D0124C5-7FDD-6388-5534-519F9220B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097" y="-250384"/>
            <a:ext cx="4886074" cy="196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903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 Y C CONSULTING</dc:creator>
  <cp:lastModifiedBy>A Y C CONSULTING</cp:lastModifiedBy>
  <cp:revision>1</cp:revision>
  <dcterms:created xsi:type="dcterms:W3CDTF">2022-12-20T17:19:55Z</dcterms:created>
  <dcterms:modified xsi:type="dcterms:W3CDTF">2022-12-20T17:24:09Z</dcterms:modified>
</cp:coreProperties>
</file>